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366" r:id="rId5"/>
    <p:sldId id="2134805733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134805732" r:id="rId16"/>
    <p:sldId id="2076137171" r:id="rId17"/>
    <p:sldId id="5018" r:id="rId18"/>
    <p:sldId id="2134805731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21181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148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Sun, 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92310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Email:</a:t>
            </a:r>
            <a:r>
              <a:rPr lang="en-US" b="1" dirty="0">
                <a:solidFill>
                  <a:srgbClr val="0070C0"/>
                </a:solidFill>
              </a:rPr>
              <a:t> 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</a:p>
          <a:p>
            <a:pPr>
              <a:spcBef>
                <a:spcPts val="100"/>
              </a:spcBef>
            </a:pPr>
            <a:r>
              <a:rPr lang="en-GB" dirty="0"/>
              <a:t>Microsoft certification strategy 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07:00am  -  Start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08:00am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09:00am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10:00am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11:00am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11:40am  -  Landing zone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3881</TotalTime>
  <Words>641</Words>
  <Application>Microsoft Office PowerPoint</Application>
  <PresentationFormat>On-screen Show (16:9)</PresentationFormat>
  <Paragraphs>218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Tahoma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195</cp:revision>
  <cp:lastPrinted>2020-03-03T17:03:58Z</cp:lastPrinted>
  <dcterms:created xsi:type="dcterms:W3CDTF">2015-09-28T19:52:00Z</dcterms:created>
  <dcterms:modified xsi:type="dcterms:W3CDTF">2024-02-11T16:57:06Z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